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0"/>
  </p:notesMasterIdLst>
  <p:sldIdLst>
    <p:sldId id="268" r:id="rId2"/>
    <p:sldId id="257" r:id="rId3"/>
    <p:sldId id="263" r:id="rId4"/>
    <p:sldId id="266" r:id="rId5"/>
    <p:sldId id="267" r:id="rId6"/>
    <p:sldId id="264" r:id="rId7"/>
    <p:sldId id="261" r:id="rId8"/>
    <p:sldId id="269" r:id="rId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09" autoAdjust="0"/>
    <p:restoredTop sz="94660"/>
  </p:normalViewPr>
  <p:slideViewPr>
    <p:cSldViewPr>
      <p:cViewPr varScale="1">
        <p:scale>
          <a:sx n="54" d="100"/>
          <a:sy n="54" d="100"/>
        </p:scale>
        <p:origin x="1277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BDCE21-5901-4034-8412-892B6B10EEB0}" type="datetimeFigureOut">
              <a:rPr lang="en-US"/>
              <a:pPr>
                <a:defRPr/>
              </a:pPr>
              <a:t>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F4616C8-9866-449F-A10A-7C9EA52DD1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47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A87E46-0BED-401E-9A0E-26A423CEAA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69BDA-B2E5-4998-A38E-B468FEB3E6DD}" type="datetimeFigureOut">
              <a:rPr lang="en-US"/>
              <a:pPr>
                <a:defRPr/>
              </a:pPr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6BB6D-C6FD-4BF1-8DC3-430508A6F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01633"/>
      </p:ext>
    </p:extLst>
  </p:cSld>
  <p:clrMapOvr>
    <a:masterClrMapping/>
  </p:clrMapOvr>
  <p:transition spd="slow" advClick="0" advTm="3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4A726-9812-49EC-8F2D-69C9D5FD4554}" type="datetimeFigureOut">
              <a:rPr lang="en-US"/>
              <a:pPr>
                <a:defRPr/>
              </a:pPr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7A8DE-2997-4952-950F-6AEE3B451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17923"/>
      </p:ext>
    </p:extLst>
  </p:cSld>
  <p:clrMapOvr>
    <a:masterClrMapping/>
  </p:clrMapOvr>
  <p:transition spd="slow"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77AAA-B4A9-450C-BABF-DBF3C00653B3}" type="datetimeFigureOut">
              <a:rPr lang="en-US"/>
              <a:pPr>
                <a:defRPr/>
              </a:pPr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8543E-7F4E-49BF-A082-EFFEEE2F9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29577"/>
      </p:ext>
    </p:extLst>
  </p:cSld>
  <p:clrMapOvr>
    <a:masterClrMapping/>
  </p:clrMapOvr>
  <p:transition spd="slow"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A5363-F932-46DB-8708-67AF44322E37}" type="datetimeFigureOut">
              <a:rPr lang="en-US"/>
              <a:pPr>
                <a:defRPr/>
              </a:pPr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74DD9-0D1F-4C23-928A-CC32CAAA6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12694"/>
      </p:ext>
    </p:extLst>
  </p:cSld>
  <p:clrMapOvr>
    <a:masterClrMapping/>
  </p:clrMapOvr>
  <p:transition spd="slow"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DE68B-463C-4823-9A15-3E4590E16F81}" type="datetimeFigureOut">
              <a:rPr lang="en-US"/>
              <a:pPr>
                <a:defRPr/>
              </a:pPr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DC2A1-E4B3-43E7-8B8B-3DF9793346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8977"/>
      </p:ext>
    </p:extLst>
  </p:cSld>
  <p:clrMapOvr>
    <a:masterClrMapping/>
  </p:clrMapOvr>
  <p:transition spd="slow"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74794-7112-4E1E-82E1-498540C50C4E}" type="datetimeFigureOut">
              <a:rPr lang="en-US"/>
              <a:pPr>
                <a:defRPr/>
              </a:pPr>
              <a:t>1/9/2023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BE21B-6B4F-4B8A-A792-8B30D8C8E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547379"/>
      </p:ext>
    </p:extLst>
  </p:cSld>
  <p:clrMapOvr>
    <a:masterClrMapping/>
  </p:clrMapOvr>
  <p:transition spd="slow"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670D6-EDC9-42FF-BFCA-FD1EE9B41EDB}" type="datetimeFigureOut">
              <a:rPr lang="en-US"/>
              <a:pPr>
                <a:defRPr/>
              </a:pPr>
              <a:t>1/9/2023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DA48E-4477-4D55-9FFE-63AF0681D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81349"/>
      </p:ext>
    </p:extLst>
  </p:cSld>
  <p:clrMapOvr>
    <a:masterClrMapping/>
  </p:clrMapOvr>
  <p:transition spd="slow"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1870F-9FCE-4071-BAB2-A065BFE4578B}" type="datetimeFigureOut">
              <a:rPr lang="en-US"/>
              <a:pPr>
                <a:defRPr/>
              </a:pPr>
              <a:t>1/9/2023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49D08-7D19-43AE-B1E4-5AFB53662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207283"/>
      </p:ext>
    </p:extLst>
  </p:cSld>
  <p:clrMapOvr>
    <a:masterClrMapping/>
  </p:clrMapOvr>
  <p:transition spd="slow"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1C91F-F12A-4FE8-8F5A-2B092EED0CA1}" type="datetimeFigureOut">
              <a:rPr lang="en-US"/>
              <a:pPr>
                <a:defRPr/>
              </a:pPr>
              <a:t>1/9/2023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265D9-D92B-4032-A0FE-1C98B365F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91226"/>
      </p:ext>
    </p:extLst>
  </p:cSld>
  <p:clrMapOvr>
    <a:masterClrMapping/>
  </p:clrMapOvr>
  <p:transition spd="slow"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A3081-23EB-49F5-90E3-DF6689B3532A}" type="datetimeFigureOut">
              <a:rPr lang="en-US"/>
              <a:pPr>
                <a:defRPr/>
              </a:pPr>
              <a:t>1/9/2023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1AD1C-E67C-4985-8500-65A375352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32639"/>
      </p:ext>
    </p:extLst>
  </p:cSld>
  <p:clrMapOvr>
    <a:masterClrMapping/>
  </p:clrMapOvr>
  <p:transition spd="slow"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F23EF-5555-4FD8-AE49-36AD093FA9D3}" type="datetimeFigureOut">
              <a:rPr lang="en-US"/>
              <a:pPr>
                <a:defRPr/>
              </a:pPr>
              <a:t>1/9/2023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15DCE-2140-4A06-A12A-ADB42C440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89181"/>
      </p:ext>
    </p:extLst>
  </p:cSld>
  <p:clrMapOvr>
    <a:masterClrMapping/>
  </p:clrMapOvr>
  <p:transition spd="slow"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8631B7-40AC-4DA3-A342-F62EFDC25A32}" type="datetimeFigureOut">
              <a:rPr lang="en-US"/>
              <a:pPr>
                <a:defRPr/>
              </a:pPr>
              <a:t>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467FFC-7DAE-4E73-B83F-178A60F61B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300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3.png"/><Relationship Id="rId7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10" Type="http://schemas.openxmlformats.org/officeDocument/2006/relationships/image" Target="../media/image8.wmf"/><Relationship Id="rId4" Type="http://schemas.openxmlformats.org/officeDocument/2006/relationships/image" Target="../media/image4.gif"/><Relationship Id="rId9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4.gif"/><Relationship Id="rId7" Type="http://schemas.openxmlformats.org/officeDocument/2006/relationships/slide" Target="slid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6.png"/><Relationship Id="rId10" Type="http://schemas.openxmlformats.org/officeDocument/2006/relationships/slide" Target="slide6.xml"/><Relationship Id="rId4" Type="http://schemas.openxmlformats.org/officeDocument/2006/relationships/image" Target="../media/image5.gif"/><Relationship Id="rId9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3.wdp"/><Relationship Id="rId3" Type="http://schemas.openxmlformats.org/officeDocument/2006/relationships/audio" Target="NULL" TargetMode="Externa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media" Target="../media/media4.m4a"/><Relationship Id="rId11" Type="http://schemas.openxmlformats.org/officeDocument/2006/relationships/image" Target="../media/image14.png"/><Relationship Id="rId5" Type="http://schemas.microsoft.com/office/2007/relationships/media" Target="../media/media3.m4a"/><Relationship Id="rId15" Type="http://schemas.openxmlformats.org/officeDocument/2006/relationships/image" Target="../media/image17.png"/><Relationship Id="rId10" Type="http://schemas.openxmlformats.org/officeDocument/2006/relationships/image" Target="../media/image4.gif"/><Relationship Id="rId4" Type="http://schemas.microsoft.com/office/2007/relationships/media" Target="../media/media2.m4a"/><Relationship Id="rId9" Type="http://schemas.openxmlformats.org/officeDocument/2006/relationships/image" Target="../media/image12.jpe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061"/>
            <a:ext cx="9144000" cy="68358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Hộp Văn bản 4"/>
          <p:cNvSpPr txBox="1"/>
          <p:nvPr/>
        </p:nvSpPr>
        <p:spPr>
          <a:xfrm>
            <a:off x="742371" y="1870715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2060"/>
                </a:solidFill>
                <a:latin typeface="+mj-lt"/>
              </a:rPr>
              <a:t>LĨNH VỰC PHÁT TRIỂN NHẬN THỨC</a:t>
            </a:r>
          </a:p>
        </p:txBody>
      </p:sp>
      <p:sp>
        <p:nvSpPr>
          <p:cNvPr id="6" name="Hộp Văn bản 5"/>
          <p:cNvSpPr txBox="1"/>
          <p:nvPr/>
        </p:nvSpPr>
        <p:spPr>
          <a:xfrm>
            <a:off x="1219200" y="2842334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0070C0"/>
                </a:solidFill>
                <a:latin typeface="+mj-lt"/>
              </a:rPr>
              <a:t>Đề tài: NBPB. </a:t>
            </a:r>
            <a:r>
              <a:rPr lang="vi-VN" sz="3200" b="1" dirty="0" err="1">
                <a:solidFill>
                  <a:srgbClr val="0070C0"/>
                </a:solidFill>
                <a:latin typeface="+mj-lt"/>
              </a:rPr>
              <a:t>Màu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latin typeface="+mj-lt"/>
              </a:rPr>
              <a:t>vàng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 – </a:t>
            </a:r>
            <a:r>
              <a:rPr lang="vi-VN" sz="3200" b="1" dirty="0" err="1">
                <a:solidFill>
                  <a:srgbClr val="0070C0"/>
                </a:solidFill>
                <a:latin typeface="+mj-lt"/>
              </a:rPr>
              <a:t>Màu</a:t>
            </a:r>
            <a:r>
              <a:rPr lang="vi-VN" sz="32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vi-VN" sz="3200" b="1" dirty="0" err="1">
                <a:solidFill>
                  <a:srgbClr val="0070C0"/>
                </a:solidFill>
                <a:latin typeface="+mj-lt"/>
              </a:rPr>
              <a:t>đỏ</a:t>
            </a:r>
            <a:endParaRPr lang="vi-VN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Hộp Văn bản 6"/>
          <p:cNvSpPr txBox="1"/>
          <p:nvPr/>
        </p:nvSpPr>
        <p:spPr>
          <a:xfrm>
            <a:off x="1136003" y="3964017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err="1">
                <a:solidFill>
                  <a:srgbClr val="00B050"/>
                </a:solidFill>
                <a:latin typeface="+mj-lt"/>
              </a:rPr>
              <a:t>Đối</a:t>
            </a:r>
            <a:r>
              <a:rPr lang="vi-VN" sz="32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00B050"/>
                </a:solidFill>
                <a:latin typeface="+mj-lt"/>
              </a:rPr>
              <a:t>tượng</a:t>
            </a:r>
            <a:r>
              <a:rPr lang="vi-VN" sz="3200" dirty="0">
                <a:solidFill>
                  <a:srgbClr val="00B050"/>
                </a:solidFill>
                <a:latin typeface="+mj-lt"/>
              </a:rPr>
              <a:t>: 24-36 </a:t>
            </a:r>
            <a:r>
              <a:rPr lang="vi-VN" sz="3200" dirty="0" err="1">
                <a:solidFill>
                  <a:srgbClr val="00B050"/>
                </a:solidFill>
                <a:latin typeface="+mj-lt"/>
              </a:rPr>
              <a:t>Tháng</a:t>
            </a:r>
            <a:endParaRPr lang="vi-VN" sz="3200" dirty="0">
              <a:solidFill>
                <a:srgbClr val="00B050"/>
              </a:solidFill>
              <a:latin typeface="+mj-lt"/>
            </a:endParaRPr>
          </a:p>
          <a:p>
            <a:pPr algn="ctr"/>
            <a:r>
              <a:rPr lang="vi-VN" sz="3200" dirty="0" err="1">
                <a:solidFill>
                  <a:srgbClr val="00B050"/>
                </a:solidFill>
                <a:latin typeface="+mj-lt"/>
              </a:rPr>
              <a:t>Thời</a:t>
            </a:r>
            <a:r>
              <a:rPr lang="vi-VN" sz="3200" dirty="0">
                <a:solidFill>
                  <a:srgbClr val="00B050"/>
                </a:solidFill>
                <a:latin typeface="+mj-lt"/>
              </a:rPr>
              <a:t> gian: 12- 15 </a:t>
            </a:r>
            <a:r>
              <a:rPr lang="vi-VN" sz="3200" dirty="0" err="1">
                <a:solidFill>
                  <a:srgbClr val="00B050"/>
                </a:solidFill>
                <a:latin typeface="+mj-lt"/>
              </a:rPr>
              <a:t>phút</a:t>
            </a:r>
            <a:endParaRPr lang="vi-VN" sz="3200" dirty="0">
              <a:solidFill>
                <a:srgbClr val="00B050"/>
              </a:solidFill>
              <a:latin typeface="+mj-lt"/>
            </a:endParaRPr>
          </a:p>
          <a:p>
            <a:pPr algn="ctr"/>
            <a:r>
              <a:rPr lang="vi-VN" sz="3200" dirty="0">
                <a:solidFill>
                  <a:srgbClr val="00B050"/>
                </a:solidFill>
                <a:latin typeface="+mj-lt"/>
              </a:rPr>
              <a:t>Giáo viên: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3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endParaRPr lang="vi-VN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2" descr="726745z5gcpj5cvv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4597365"/>
            <a:ext cx="2667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2" descr="726745z5gcpj5cvv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96230">
            <a:off x="-419100" y="4292501"/>
            <a:ext cx="2667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2" descr="726745z5gcpj5cvv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1" y="3408328"/>
            <a:ext cx="2667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2" descr="726745z5gcpj5cvv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36" y="1357111"/>
            <a:ext cx="26670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0" y="274638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11</a:t>
            </a:r>
          </a:p>
        </p:txBody>
      </p:sp>
    </p:spTree>
    <p:extLst>
      <p:ext uri="{BB962C8B-B14F-4D97-AF65-F5344CB8AC3E}">
        <p14:creationId xmlns:p14="http://schemas.microsoft.com/office/powerpoint/2010/main" val="4141085978"/>
      </p:ext>
    </p:extLst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1"/>
          <p:cNvGrpSpPr>
            <a:grpSpLocks/>
          </p:cNvGrpSpPr>
          <p:nvPr/>
        </p:nvGrpSpPr>
        <p:grpSpPr bwMode="auto">
          <a:xfrm>
            <a:off x="114300" y="609600"/>
            <a:ext cx="9144000" cy="6972300"/>
            <a:chOff x="0" y="0"/>
            <a:chExt cx="5760" cy="4392"/>
          </a:xfrm>
        </p:grpSpPr>
        <p:pic>
          <p:nvPicPr>
            <p:cNvPr id="2061" name="Picture 4" descr="nh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13" descr="fduende3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064"/>
              <a:ext cx="1265" cy="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1" name="Picture 2" descr="F:\Relax\Pictures\Anh lam Slide\Garfield-01-jun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6200" y="3429000"/>
            <a:ext cx="1447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WordArt 6"/>
          <p:cNvSpPr>
            <a:spLocks noChangeArrowheads="1" noChangeShapeType="1" noTextEdit="1"/>
          </p:cNvSpPr>
          <p:nvPr/>
        </p:nvSpPr>
        <p:spPr bwMode="auto">
          <a:xfrm>
            <a:off x="1371600" y="304800"/>
            <a:ext cx="6629400" cy="9144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21431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ô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cửa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bí</a:t>
            </a:r>
            <a:r>
              <a:rPr lang="en-US" sz="3600" b="1" kern="10" dirty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3600" b="1" kern="10" dirty="0" err="1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mật</a:t>
            </a:r>
            <a:endParaRPr lang="en-US" sz="3600" b="1" kern="10" dirty="0">
              <a:ln w="9525">
                <a:solidFill>
                  <a:srgbClr val="FF33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11271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75" y="2001838"/>
            <a:ext cx="2362200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AutoShape 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51275" y="2105797"/>
            <a:ext cx="1828800" cy="1295400"/>
          </a:xfrm>
          <a:prstGeom prst="actionButtonBlank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11282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25" y="4191000"/>
            <a:ext cx="23622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4" name="AutoShape 20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71900" y="4267200"/>
            <a:ext cx="1828800" cy="12954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60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2057" name="AutoShape 2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01000" y="6248400"/>
            <a:ext cx="1143000" cy="609600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0000FF"/>
                </a:solidFill>
              </a:rPr>
              <a:t>Next</a:t>
            </a:r>
          </a:p>
        </p:txBody>
      </p:sp>
      <p:pic>
        <p:nvPicPr>
          <p:cNvPr id="11287" name="Picture 23" descr="Firewrk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8" name="Picture 24" descr="Firewrk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0"/>
            <a:ext cx="22098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9" name="Picture 25" descr="Firewrk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0668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9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5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down)">
                                      <p:cBhvr>
                                        <p:cTn id="45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4"/>
                  </p:tgtEl>
                </p:cond>
              </p:nextCondLst>
            </p:seq>
          </p:childTnLst>
        </p:cTn>
      </p:par>
    </p:tnLst>
    <p:bldLst>
      <p:bldP spid="11270" grpId="0" animBg="1"/>
      <p:bldP spid="11273" grpId="0" animBg="1"/>
      <p:bldP spid="11273" grpId="1" animBg="1"/>
      <p:bldP spid="11284" grpId="0" animBg="1"/>
      <p:bldP spid="1128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1"/>
          <p:cNvGrpSpPr>
            <a:grpSpLocks/>
          </p:cNvGrpSpPr>
          <p:nvPr/>
        </p:nvGrpSpPr>
        <p:grpSpPr bwMode="auto">
          <a:xfrm>
            <a:off x="0" y="0"/>
            <a:ext cx="9144000" cy="6972300"/>
            <a:chOff x="-72" y="1129"/>
            <a:chExt cx="5760" cy="4392"/>
          </a:xfrm>
        </p:grpSpPr>
        <p:pic>
          <p:nvPicPr>
            <p:cNvPr id="3084" name="Picture 4" descr="nh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2" y="1129"/>
              <a:ext cx="5760" cy="4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13" descr="fduende3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" y="2643"/>
              <a:ext cx="1265" cy="20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5" name="Picture 2" descr="F:\Relax\Pictures\Anh lam Slide\Garfield-01-jun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96200" y="3429000"/>
            <a:ext cx="1447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852613"/>
            <a:ext cx="2362200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AutoShape 9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27450" y="2021681"/>
            <a:ext cx="1828800" cy="1295400"/>
          </a:xfrm>
          <a:prstGeom prst="actionButtonBlank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/>
          <a:p>
            <a:pPr algn="ctr"/>
            <a:endParaRPr lang="en-US" sz="6000" b="1">
              <a:solidFill>
                <a:srgbClr val="FFFF00"/>
              </a:solidFill>
            </a:endParaRPr>
          </a:p>
        </p:txBody>
      </p:sp>
      <p:pic>
        <p:nvPicPr>
          <p:cNvPr id="3078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3638550"/>
            <a:ext cx="2362200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AutoShape 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727450" y="3722345"/>
            <a:ext cx="1828800" cy="1295400"/>
          </a:xfrm>
          <a:prstGeom prst="actionButtonBlank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6000" b="1">
              <a:solidFill>
                <a:srgbClr val="FFFF00"/>
              </a:solidFill>
            </a:endParaRPr>
          </a:p>
        </p:txBody>
      </p:sp>
      <p:pic>
        <p:nvPicPr>
          <p:cNvPr id="3080" name="Picture 23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038" y="690563"/>
            <a:ext cx="1447801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23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039813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23" descr="Firewrk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4991100"/>
            <a:ext cx="144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24" descr="Firewrk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-82550"/>
            <a:ext cx="22098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ặt Cười 1">
            <a:hlinkClick r:id="rId10" action="ppaction://hlinksldjump"/>
          </p:cNvPr>
          <p:cNvSpPr/>
          <p:nvPr/>
        </p:nvSpPr>
        <p:spPr>
          <a:xfrm>
            <a:off x="7706497" y="5886450"/>
            <a:ext cx="762000" cy="6477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</p:childTnLst>
        </p:cTn>
      </p:par>
    </p:tnLst>
    <p:bldLst>
      <p:bldP spid="3077" grpId="0" animBg="1"/>
      <p:bldP spid="30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800" cy="6781800"/>
          </a:xfrm>
          <a:prstGeom prst="rect">
            <a:avLst/>
          </a:prstGeom>
        </p:spPr>
      </p:pic>
      <p:pic>
        <p:nvPicPr>
          <p:cNvPr id="5" name="Hình ảnh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88" b="97658" l="9988" r="899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91070" y="860161"/>
            <a:ext cx="10202338" cy="5738815"/>
          </a:xfrm>
          <a:prstGeom prst="rect">
            <a:avLst/>
          </a:prstGeom>
        </p:spPr>
      </p:pic>
      <p:sp>
        <p:nvSpPr>
          <p:cNvPr id="6" name="Mặt Cười 5">
            <a:hlinkClick r:id="rId5" action="ppaction://hlinksldjump"/>
          </p:cNvPr>
          <p:cNvSpPr/>
          <p:nvPr/>
        </p:nvSpPr>
        <p:spPr>
          <a:xfrm>
            <a:off x="7924575" y="5943600"/>
            <a:ext cx="762000" cy="6858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8354120"/>
      </p:ext>
    </p:extLst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14"/>
            <a:ext cx="9171758" cy="68332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F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Hình ảnh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7" b="97059" l="9988" r="899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43468" y="262467"/>
            <a:ext cx="9211737" cy="5181602"/>
          </a:xfrm>
          <a:prstGeom prst="rect">
            <a:avLst/>
          </a:prstGeom>
        </p:spPr>
      </p:pic>
      <p:sp>
        <p:nvSpPr>
          <p:cNvPr id="6" name="Mặt Cười 5">
            <a:hlinkClick r:id="rId5" action="ppaction://hlinksldjump"/>
          </p:cNvPr>
          <p:cNvSpPr/>
          <p:nvPr/>
        </p:nvSpPr>
        <p:spPr>
          <a:xfrm>
            <a:off x="7924800" y="5867400"/>
            <a:ext cx="762000" cy="6096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0060344"/>
      </p:ext>
    </p:extLst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2" descr="D:\hinh nen papoi\anhpowerpoint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1524000"/>
            <a:ext cx="7848600" cy="251460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tôi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922728"/>
      </p:ext>
    </p:extLst>
  </p:cSld>
  <p:clrMapOvr>
    <a:masterClrMapping/>
  </p:clrMapOvr>
  <p:transition spd="slow" advClick="0" advTm="3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m_u_m4a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 rot="1945098" flipV="1">
            <a:off x="908621" y="128569"/>
            <a:ext cx="1070291" cy="493338"/>
          </a:xfrm>
        </p:spPr>
      </p:pic>
      <p:pic>
        <p:nvPicPr>
          <p:cNvPr id="6148" name="Picture 2" descr="D:\hinh nen papoi\anhpowerpoint1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327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3" descr="fduende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29000"/>
            <a:ext cx="2008188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m_u_m4a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1">
                  <p14:trim st="110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93333" y="90099"/>
            <a:ext cx="609600" cy="609600"/>
          </a:xfrm>
          <a:prstGeom prst="rect">
            <a:avLst/>
          </a:prstGeom>
        </p:spPr>
      </p:pic>
      <p:pic>
        <p:nvPicPr>
          <p:cNvPr id="4" name="Hình ảnh 3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124" b="97277" l="9988" r="899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3682" y="58097"/>
            <a:ext cx="9670844" cy="5439850"/>
          </a:xfrm>
          <a:prstGeom prst="rect">
            <a:avLst/>
          </a:prstGeom>
        </p:spPr>
      </p:pic>
      <p:pic>
        <p:nvPicPr>
          <p:cNvPr id="8" name="vàng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573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379740" y="5757776"/>
            <a:ext cx="609600" cy="609600"/>
          </a:xfrm>
          <a:prstGeom prst="rect">
            <a:avLst/>
          </a:prstGeom>
        </p:spPr>
      </p:pic>
      <p:pic>
        <p:nvPicPr>
          <p:cNvPr id="5" name="Voice 01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5">
                  <p14:trim st="1126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292816" y="5770476"/>
            <a:ext cx="609600" cy="609600"/>
          </a:xfrm>
          <a:prstGeom prst="rect">
            <a:avLst/>
          </a:prstGeom>
        </p:spPr>
      </p:pic>
      <p:pic>
        <p:nvPicPr>
          <p:cNvPr id="6" name="Voice 01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6">
                  <p14:trim st="890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201215" y="20160"/>
            <a:ext cx="609600" cy="609600"/>
          </a:xfrm>
          <a:prstGeom prst="rect">
            <a:avLst/>
          </a:prstGeom>
        </p:spPr>
      </p:pic>
      <p:pic>
        <p:nvPicPr>
          <p:cNvPr id="7" name="Hình ảnh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8134" y="-1295400"/>
            <a:ext cx="5862186" cy="975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6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6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6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00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6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6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6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6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6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6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000"/>
                            </p:stCondLst>
                            <p:childTnLst>
                              <p:par>
                                <p:cTn id="45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6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2" name="Picture 2" descr="D:\hinh nen papoi\anhpowerpoint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685800"/>
            <a:ext cx="7848600" cy="4114800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1034330"/>
      </p:ext>
    </p:extLst>
  </p:cSld>
  <p:clrMapOvr>
    <a:masterClrMapping/>
  </p:clrMapOvr>
  <p:transition spd="slow" advClick="0" advTm="3000"/>
</p:sld>
</file>

<file path=ppt/theme/theme1.xml><?xml version="1.0" encoding="utf-8"?>
<a:theme xmlns:a="http://schemas.openxmlformats.org/drawingml/2006/main" name="hthv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hthv</Template>
  <TotalTime>370</TotalTime>
  <Words>56</Words>
  <Application>Microsoft Office PowerPoint</Application>
  <PresentationFormat>On-screen Show (4:3)</PresentationFormat>
  <Paragraphs>14</Paragraphs>
  <Slides>8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Times New Roman</vt:lpstr>
      <vt:lpstr>Arial</vt:lpstr>
      <vt:lpstr>Calibri</vt:lpstr>
      <vt:lpstr>hthv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Tuoi</dc:creator>
  <cp:lastModifiedBy>chanh tran</cp:lastModifiedBy>
  <cp:revision>33</cp:revision>
  <dcterms:created xsi:type="dcterms:W3CDTF">2016-04-19T03:48:41Z</dcterms:created>
  <dcterms:modified xsi:type="dcterms:W3CDTF">2023-01-09T08:29:42Z</dcterms:modified>
</cp:coreProperties>
</file>